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8" r:id="rId3"/>
    <p:sldId id="322" r:id="rId4"/>
    <p:sldId id="340" r:id="rId5"/>
    <p:sldId id="339" r:id="rId6"/>
    <p:sldId id="347" r:id="rId7"/>
    <p:sldId id="342" r:id="rId8"/>
    <p:sldId id="346" r:id="rId9"/>
    <p:sldId id="343" r:id="rId10"/>
    <p:sldId id="344" r:id="rId11"/>
    <p:sldId id="309" r:id="rId12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March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20286"/>
            <a:ext cx="11030343" cy="536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$26,325,510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precast panel installation is 50% complete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exterior framing and sheathing is 50% complete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concrete slabs are complete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stairs have been installed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465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Precast concrete installation continues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Roofing begins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framing begins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Masonry – Interior CMU begins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Above-ceiling MEP begins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framing and sheathing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Slab on Deck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February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B22F75-9400-4F8C-BA61-082019007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584" y="2112885"/>
            <a:ext cx="10391215" cy="3822574"/>
          </a:xfrm>
        </p:spPr>
      </p:pic>
    </p:spTree>
    <p:extLst>
      <p:ext uri="{BB962C8B-B14F-4D97-AF65-F5344CB8AC3E}">
        <p14:creationId xmlns:p14="http://schemas.microsoft.com/office/powerpoint/2010/main" val="184165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March 2021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653BB1-9EDE-4E78-8D71-7ADCDBAF0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6930"/>
            <a:ext cx="10515600" cy="4248727"/>
          </a:xfr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Pre-function Area and Ballroom Preparation for concrete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15C3F-F1B1-46C3-B280-7E261000F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13" y="1825624"/>
            <a:ext cx="3195960" cy="44890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402057-29DB-492A-8734-D41020E23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3264" y="1825623"/>
            <a:ext cx="3336543" cy="4446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45985-F19B-490B-AB43-DFD09496E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617" y="1825623"/>
            <a:ext cx="3297183" cy="43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Pre-function Area and Ballroom concrete complete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2A6066-2B25-4786-A56F-106D65188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99" y="1878891"/>
            <a:ext cx="3265200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FA23-A99F-47F4-A4C1-B9B471ED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00" y="1878891"/>
            <a:ext cx="3265200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7A61C-0364-474E-AE5A-C3A7F751F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01" y="1878891"/>
            <a:ext cx="32652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2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– February 2021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C6331D4-928A-4A40-A86F-99A86C1DC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48" t="20321" r="-1704" b="28653"/>
          <a:stretch/>
        </p:blipFill>
        <p:spPr>
          <a:xfrm>
            <a:off x="1429305" y="1327842"/>
            <a:ext cx="9579006" cy="51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7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– March 2021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C231EE-723C-4673-812F-7E4783961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982" y="1243363"/>
            <a:ext cx="8593584" cy="55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11074</TotalTime>
  <Words>158</Words>
  <Application>Microsoft Office PowerPoint</Application>
  <PresentationFormat>Widescreen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RECENT PROGRESS – Convention Center – February 2021</vt:lpstr>
      <vt:lpstr>RECENT PROGRESS – Convention Center – March 2021</vt:lpstr>
      <vt:lpstr>RECENT PROGRESS – Pre-function Area and Ballroom Preparation for concrete</vt:lpstr>
      <vt:lpstr>RECENT PROGRESS – Pre-function Area and Ballroom concrete complete</vt:lpstr>
      <vt:lpstr>RECENT PROGRESS – Parking Garage – February 2021 </vt:lpstr>
      <vt:lpstr>RECENT PROGRESS – Parking Garage – March 2021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Anwyn Payonk</cp:lastModifiedBy>
  <cp:revision>244</cp:revision>
  <cp:lastPrinted>2019-09-04T19:19:18Z</cp:lastPrinted>
  <dcterms:created xsi:type="dcterms:W3CDTF">2019-09-03T19:02:51Z</dcterms:created>
  <dcterms:modified xsi:type="dcterms:W3CDTF">2021-03-17T14:27:21Z</dcterms:modified>
</cp:coreProperties>
</file>