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8" r:id="rId3"/>
    <p:sldId id="348" r:id="rId4"/>
    <p:sldId id="340" r:id="rId5"/>
    <p:sldId id="347" r:id="rId6"/>
    <p:sldId id="349" r:id="rId7"/>
    <p:sldId id="355" r:id="rId8"/>
    <p:sldId id="350" r:id="rId9"/>
    <p:sldId id="351" r:id="rId10"/>
    <p:sldId id="354" r:id="rId11"/>
    <p:sldId id="342" r:id="rId12"/>
    <p:sldId id="353" r:id="rId13"/>
    <p:sldId id="344" r:id="rId14"/>
    <p:sldId id="322" r:id="rId15"/>
    <p:sldId id="309" r:id="rId16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April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Pre-function Area and Ballroom Interior Framing &amp; Drywall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BB2F76-20DD-4C2C-AE15-5CF8EFD57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4002" y="1741479"/>
            <a:ext cx="5199355" cy="390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17A18-4336-4A63-B1F2-9868E0DDC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5" y="1741479"/>
            <a:ext cx="5202060" cy="39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Ready for Skylight installation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CD2A8C0-7431-4099-BFDD-A802CE107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18" y="1586668"/>
            <a:ext cx="5510666" cy="413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BEEA7-81D4-47AA-B32C-101F1833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923" y="1586668"/>
            <a:ext cx="5302859" cy="41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Parking Garage – April 2021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02ADA-0887-4665-9DBB-0130F618B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1971" y="1593922"/>
            <a:ext cx="5798769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26B60-6C88-4231-B6EB-A23B959D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4" y="1593922"/>
            <a:ext cx="57987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613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$26,392,808</a:t>
            </a:r>
          </a:p>
          <a:p>
            <a:pPr marL="1143000" lvl="2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Changes this period – Change Order No. 9:  $67,298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Kitchen and Door Revisions: $35,943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HGI Connector Finish Revisions: </a:t>
            </a:r>
            <a:r>
              <a:rPr lang="en-US" sz="1200" dirty="0">
                <a:solidFill>
                  <a:srgbClr val="FF0000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($33,232)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Garage Elevator Wall Revision: $15,337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Fabric Wrapped Panel Facing Material Revision: $12,135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Miscellaneous Electrical Revisions: $4,650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Water Service Tap Revision: $41,282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Delete Unnecessary Roof Drains: </a:t>
            </a:r>
            <a:r>
              <a:rPr lang="en-US" sz="1200" dirty="0">
                <a:solidFill>
                  <a:srgbClr val="FF0000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($2,861)</a:t>
            </a:r>
          </a:p>
          <a:p>
            <a:pPr marL="1600200" lvl="3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Wall Insulation Revisions: </a:t>
            </a:r>
            <a:r>
              <a:rPr lang="en-US" sz="1200" dirty="0">
                <a:solidFill>
                  <a:srgbClr val="FF0000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($5,956)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281265"/>
            <a:ext cx="11030343" cy="582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Precast panel installation is nearing completion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framing and sheathing is 75% complete (including air/moisture barrier)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Stairs – concrete infill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masonry walls (back of house) -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masonry veneer (west elevation) began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MEP overhead installations are 50%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framing is 75% complete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5333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Concrete floor slabs 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Roofing to be completed this week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framing continues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77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evenim MT" panose="02010502060101010101" pitchFamily="2" charset="-79"/>
              </a:rPr>
              <a:t>Exterior framing and sheathing continues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EIFS begins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Masonry – Exterior masonry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Limestone veneer on south elevation begins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Above-ceiling MEP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Skylight installation begins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April 2021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5F83BDD-5800-425A-88F4-B3D590665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4164"/>
            <a:ext cx="10515600" cy="4314259"/>
          </a:xfr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Exterior Framing and Sheathing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C5F1A-986C-4506-BFC6-6C37FEF37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975" y="1741735"/>
            <a:ext cx="5396917" cy="404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D3B0A-F57F-4414-8DA1-6A89C264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435" y="1741735"/>
            <a:ext cx="5396917" cy="40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Air and Moisture Barrier Application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EF008-0C44-4861-B6A6-0C87B4B9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1" y="1774526"/>
            <a:ext cx="5396917" cy="404768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A3A7F5-CD20-4A9F-8497-850623B81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9619" y="1774526"/>
            <a:ext cx="5396917" cy="40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Interior Masonry (Back of House)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D0070A-BF2B-49A7-A87F-8ACF9AD81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7145"/>
            <a:ext cx="5238285" cy="3928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372CA-5152-48C7-8132-9A440FDB9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98" y="2057145"/>
            <a:ext cx="5238285" cy="392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Exterior Masonry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C3A683-A57F-4836-B9F7-99449D739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1329" y="1859709"/>
            <a:ext cx="5146613" cy="3861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8511A-2C0F-4AC7-A253-3F8FF872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00" y="1859709"/>
            <a:ext cx="5146612" cy="385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Overhead MEP and restroom rough-in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157620-868F-446B-B3D4-FABC88B04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266" y="1695093"/>
            <a:ext cx="5396917" cy="4047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B0AA2-3353-4246-8EFC-0FA7D7EB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829" y="1731145"/>
            <a:ext cx="5348848" cy="40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D193BC791B145B7FF9D49A0B272E7" ma:contentTypeVersion="12" ma:contentTypeDescription="Create a new document." ma:contentTypeScope="" ma:versionID="0970b9f244cf92fa1b4cc8a4e1c68476">
  <xsd:schema xmlns:xsd="http://www.w3.org/2001/XMLSchema" xmlns:xs="http://www.w3.org/2001/XMLSchema" xmlns:p="http://schemas.microsoft.com/office/2006/metadata/properties" xmlns:ns2="78daadd2-d691-47a0-970f-3cfbd5f1bf5b" xmlns:ns3="7bbe296e-4b3d-43d4-955c-a20c06908a1c" targetNamespace="http://schemas.microsoft.com/office/2006/metadata/properties" ma:root="true" ma:fieldsID="cbfd4fe43f5f4882e36ecefd9beb31a8" ns2:_="" ns3:_="">
    <xsd:import namespace="78daadd2-d691-47a0-970f-3cfbd5f1bf5b"/>
    <xsd:import namespace="7bbe296e-4b3d-43d4-955c-a20c06908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aadd2-d691-47a0-970f-3cfbd5f1b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e296e-4b3d-43d4-955c-a20c06908a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97D0BF-5BF9-47C5-96DC-C7178B45EC37}"/>
</file>

<file path=customXml/itemProps2.xml><?xml version="1.0" encoding="utf-8"?>
<ds:datastoreItem xmlns:ds="http://schemas.openxmlformats.org/officeDocument/2006/customXml" ds:itemID="{CB4833E0-007F-4833-B297-0DDCD7E80444}"/>
</file>

<file path=customXml/itemProps3.xml><?xml version="1.0" encoding="utf-8"?>
<ds:datastoreItem xmlns:ds="http://schemas.openxmlformats.org/officeDocument/2006/customXml" ds:itemID="{D3988B60-AABD-432E-956D-6D6004A37CBB}"/>
</file>

<file path=docProps/app.xml><?xml version="1.0" encoding="utf-8"?>
<Properties xmlns="http://schemas.openxmlformats.org/officeDocument/2006/extended-properties" xmlns:vt="http://schemas.openxmlformats.org/officeDocument/2006/docPropsVTypes">
  <TotalTime>11946</TotalTime>
  <Words>293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RECENT PROGRESS – Convention Center – April 2021</vt:lpstr>
      <vt:lpstr>RECENT PROGRESS – Exterior Framing and Sheathing </vt:lpstr>
      <vt:lpstr>RECENT PROGRESS – Air and Moisture Barrier Application</vt:lpstr>
      <vt:lpstr>RECENT PROGRESS – Interior Masonry (Back of House)</vt:lpstr>
      <vt:lpstr>RECENT PROGRESS – Exterior Masonry</vt:lpstr>
      <vt:lpstr>RECENT PROGRESS – Overhead MEP and restroom rough-in</vt:lpstr>
      <vt:lpstr>RECENT PROGRESS – Pre-function Area and Ballroom Interior Framing &amp; Drywall</vt:lpstr>
      <vt:lpstr>RECENT PROGRESS – Ready for Skylight installation</vt:lpstr>
      <vt:lpstr>RECENT PROGRESS – Parking Garage – April 2021 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Brian Kooistra</cp:lastModifiedBy>
  <cp:revision>269</cp:revision>
  <cp:lastPrinted>2019-09-04T19:19:18Z</cp:lastPrinted>
  <dcterms:created xsi:type="dcterms:W3CDTF">2019-09-03T19:02:51Z</dcterms:created>
  <dcterms:modified xsi:type="dcterms:W3CDTF">2021-04-20T17:07:29Z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0x010100586D193BC791B145B7FF9D49A0B272E7</vt:lpwstr>
  </property>
</Properties>
</file>