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6"/>
  </p:notesMasterIdLst>
  <p:sldIdLst>
    <p:sldId id="258" r:id="rId3"/>
    <p:sldId id="322" r:id="rId4"/>
    <p:sldId id="348" r:id="rId5"/>
    <p:sldId id="340" r:id="rId6"/>
    <p:sldId id="347" r:id="rId7"/>
    <p:sldId id="349" r:id="rId8"/>
    <p:sldId id="354" r:id="rId9"/>
    <p:sldId id="356" r:id="rId10"/>
    <p:sldId id="353" r:id="rId11"/>
    <p:sldId id="355" r:id="rId12"/>
    <p:sldId id="357" r:id="rId13"/>
    <p:sldId id="359" r:id="rId14"/>
    <p:sldId id="309" r:id="rId15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6/15/2021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June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Interior Drywall and Monumental Stair Installation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B03994-5B97-48B3-9218-9EB69CEDCB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3593"/>
            <a:ext cx="6164494" cy="462337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C29C69-EB62-4DE4-8F56-9B75EB924F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83012" y="1825625"/>
            <a:ext cx="8770787" cy="4351338"/>
          </a:xfrm>
        </p:spPr>
        <p:txBody>
          <a:bodyPr/>
          <a:lstStyle/>
          <a:p>
            <a:endParaRPr lang="en-US" dirty="0">
              <a:noFill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6275D2C-27E2-4914-8001-9CC52A329D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8385" y="1560349"/>
            <a:ext cx="4405139" cy="461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Parking Garage Level 4 Reinforcing Steel </a:t>
            </a:r>
          </a:p>
        </p:txBody>
      </p:sp>
      <p:pic>
        <p:nvPicPr>
          <p:cNvPr id="8" name="Content Placeholder 7" descr="A picture containing building, ground, outdoor, concrete&#10;&#10;Description automatically generated">
            <a:extLst>
              <a:ext uri="{FF2B5EF4-FFF2-40B4-BE49-F238E27FC236}">
                <a16:creationId xmlns:a16="http://schemas.microsoft.com/office/drawing/2014/main" id="{28F06871-5985-4BB4-A7C7-BF4EBCD68D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311" y="1825625"/>
            <a:ext cx="9170697" cy="4351338"/>
          </a:xfrm>
        </p:spPr>
      </p:pic>
    </p:spTree>
    <p:extLst>
      <p:ext uri="{BB962C8B-B14F-4D97-AF65-F5344CB8AC3E}">
        <p14:creationId xmlns:p14="http://schemas.microsoft.com/office/powerpoint/2010/main" val="2003138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Parking Garage Rooftop Concrete Slab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picture containing sky, ground, outdoor&#10;&#10;Description automatically generated">
            <a:extLst>
              <a:ext uri="{FF2B5EF4-FFF2-40B4-BE49-F238E27FC236}">
                <a16:creationId xmlns:a16="http://schemas.microsoft.com/office/drawing/2014/main" id="{AFD70336-8A5D-43A0-97A8-BF18D5A99D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8" y="1593922"/>
            <a:ext cx="1105134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2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56925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$26,392,808. No change this period</a:t>
            </a:r>
          </a:p>
          <a:p>
            <a:pPr marL="1143000" lvl="2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Change Order No. 10 is pending final approval: $142,301</a:t>
            </a:r>
          </a:p>
          <a:p>
            <a:pPr marL="1600200" lvl="3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Includes </a:t>
            </a:r>
            <a:r>
              <a:rPr lang="en-US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the following: added 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PG storage room, office revisions, added traffic arm, added museum door, fire alarm revisions, DAS site survey, added sanitary wall cleanout, revised north canopy framing, elevator </a:t>
            </a:r>
            <a:r>
              <a:rPr lang="en-US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flooring revisions</a:t>
            </a: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281265"/>
            <a:ext cx="11030343" cy="567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masonry veneer complete on north, west, and east elevations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EIFS on West Elevation completed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Storefront framing began along Wabash Ave.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Operable Panel Partitions track installed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Monumental Stair installed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Bulkhead framing and Drywall installation is progressing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MEP Rough-in continues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Concrete topping slabs have begun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Backfill for slab on grade is underway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and interior touch ups to pre-cast panels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5674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EIFS continues, work now taking place on south elevation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Limestone veneer to be completed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has begun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Glass installation to begin along Wabash Ave.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Window frame installation on east and north elevations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Drywall hanging will progress as building becomes enclosed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MEP rough-in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hardscape and HGI connector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Concrete topping slabs will continue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begins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June 2021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C6A906A-F928-4B8B-AD84-F54624C5E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25625"/>
            <a:ext cx="10412185" cy="4351338"/>
          </a:xfr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East Elevation </a:t>
            </a:r>
          </a:p>
        </p:txBody>
      </p:sp>
      <p:pic>
        <p:nvPicPr>
          <p:cNvPr id="8" name="Content Placeholder 7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8F2422E0-8B8E-469C-B8B4-BB83843F6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367" y="1818951"/>
            <a:ext cx="9526556" cy="4351338"/>
          </a:xfrm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Ballroom Ceiling Framing</a:t>
            </a:r>
          </a:p>
        </p:txBody>
      </p:sp>
      <p:pic>
        <p:nvPicPr>
          <p:cNvPr id="8" name="Content Placeholder 7" descr="A picture containing indoor, ceiling, people, area&#10;&#10;Description automatically generated">
            <a:extLst>
              <a:ext uri="{FF2B5EF4-FFF2-40B4-BE49-F238E27FC236}">
                <a16:creationId xmlns:a16="http://schemas.microsoft.com/office/drawing/2014/main" id="{2184F900-4146-4A05-B8C6-5AA38A498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778" y="1505251"/>
            <a:ext cx="9798444" cy="4555149"/>
          </a:xfrm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Exterior Insulation and Finish System (EIFS) – West Elevation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63A8636-2B37-42E9-884C-0D1D3E2F9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67" y="1267287"/>
            <a:ext cx="10171864" cy="5453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8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South Elevation – Window Framing</a:t>
            </a:r>
          </a:p>
        </p:txBody>
      </p:sp>
      <p:pic>
        <p:nvPicPr>
          <p:cNvPr id="11" name="Picture 10" descr="A picture containing building, outdoor, old&#10;&#10;Description automatically generated">
            <a:extLst>
              <a:ext uri="{FF2B5EF4-FFF2-40B4-BE49-F238E27FC236}">
                <a16:creationId xmlns:a16="http://schemas.microsoft.com/office/drawing/2014/main" id="{F5533ABB-E617-4B39-82F8-213EF7E62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8075" y="1364353"/>
            <a:ext cx="9775849" cy="515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17061</TotalTime>
  <Words>302</Words>
  <Application>Microsoft Office PowerPoint</Application>
  <PresentationFormat>Widescreen</PresentationFormat>
  <Paragraphs>49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RECENT PROGRESS – Convention Center – June 2021</vt:lpstr>
      <vt:lpstr>RECENT PROGRESS – East Elevation </vt:lpstr>
      <vt:lpstr>RECENT PROGRESS – Ballroom Ceiling Framing</vt:lpstr>
      <vt:lpstr>RECENT PROGRESS – Exterior Insulation and Finish System (EIFS) – West Elevation</vt:lpstr>
      <vt:lpstr>RECENT PROGRESS – South Elevation – Window Framing</vt:lpstr>
      <vt:lpstr>RECENT PROGRESS – Interior Drywall and Monumental Stair Installation</vt:lpstr>
      <vt:lpstr>RECENT PROGRESS – Parking Garage Level 4 Reinforcing Steel </vt:lpstr>
      <vt:lpstr>RECENT PROGRESS – Parking Garage Rooftop Concrete Slab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Marla Flowers</cp:lastModifiedBy>
  <cp:revision>310</cp:revision>
  <cp:lastPrinted>2021-05-18T12:44:58Z</cp:lastPrinted>
  <dcterms:created xsi:type="dcterms:W3CDTF">2019-09-03T19:02:51Z</dcterms:created>
  <dcterms:modified xsi:type="dcterms:W3CDTF">2021-06-15T18:32:21Z</dcterms:modified>
</cp:coreProperties>
</file>