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58" r:id="rId3"/>
    <p:sldId id="322" r:id="rId4"/>
    <p:sldId id="340" r:id="rId5"/>
    <p:sldId id="339" r:id="rId6"/>
    <p:sldId id="342" r:id="rId7"/>
    <p:sldId id="343" r:id="rId8"/>
    <p:sldId id="341" r:id="rId9"/>
    <p:sldId id="309" r:id="rId10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February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220286"/>
            <a:ext cx="11030343" cy="5369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</a:t>
            </a: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$26,325,510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</a:t>
            </a: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Substantial completion date is April 27, 2022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NE Garage precast panel installation has begun (25 of 370 pieces erected)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Structural Steel work is complete at Convention Center with detailing and decking ongoing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exterior framing and sheathing has begun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Slab on Grade and </a:t>
            </a:r>
            <a:r>
              <a:rPr lang="en-US" sz="1600" dirty="0" err="1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underslab</a:t>
            </a: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MEP work continues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Mock-up has undergone architectural review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5353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NE Garage </a:t>
            </a:r>
          </a:p>
          <a:p>
            <a:pPr marL="1143000" lvl="2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Precast concrete installation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</a:t>
            </a:r>
          </a:p>
          <a:p>
            <a:pPr marL="1143000" lvl="2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Completion of under slab plumbing</a:t>
            </a:r>
          </a:p>
          <a:p>
            <a:pPr marL="1143000" lvl="2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Concrete slab on grade</a:t>
            </a:r>
          </a:p>
          <a:p>
            <a:pPr marL="1143000" lvl="2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Steel stair installation</a:t>
            </a:r>
          </a:p>
          <a:p>
            <a:pPr marL="1143000" lvl="2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framing and sheathing</a:t>
            </a:r>
            <a:endParaRPr lang="en-US" sz="2200" b="1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Structural Steel nearing completion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B22F75-9400-4F8C-BA61-082019007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584" y="2112885"/>
            <a:ext cx="10391215" cy="3822574"/>
          </a:xfrm>
        </p:spPr>
      </p:pic>
    </p:spTree>
    <p:extLst>
      <p:ext uri="{BB962C8B-B14F-4D97-AF65-F5344CB8AC3E}">
        <p14:creationId xmlns:p14="http://schemas.microsoft.com/office/powerpoint/2010/main" val="1841653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</a:t>
            </a:r>
            <a:r>
              <a:rPr lang="en-US" sz="2000" dirty="0">
                <a:latin typeface="Century Gothic" panose="020B0502020202020204" pitchFamily="34" charset="0"/>
              </a:rPr>
              <a:t>Convention Center Framing &amp; Sheathing And Radiant Heat Flooring in Pre-function Area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717C8F-BE2D-460A-BE3B-90A52F21C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050" y="1593922"/>
            <a:ext cx="6010183" cy="4489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915C3F-F1B1-46C3-B280-7E261000F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143" y="1593923"/>
            <a:ext cx="3195960" cy="448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9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</a:t>
            </a:r>
            <a:r>
              <a:rPr lang="en-US" sz="2000" dirty="0">
                <a:latin typeface="Century Gothic" panose="020B0502020202020204" pitchFamily="34" charset="0"/>
              </a:rPr>
              <a:t>NE Garage Pre-cast panel erection has begun 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C6331D4-928A-4A40-A86F-99A86C1DC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48" t="20321" r="-1704" b="28653"/>
          <a:stretch/>
        </p:blipFill>
        <p:spPr>
          <a:xfrm>
            <a:off x="1136342" y="1407694"/>
            <a:ext cx="9729926" cy="505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70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</a:t>
            </a:r>
            <a:r>
              <a:rPr lang="en-US" sz="2000" dirty="0">
                <a:latin typeface="Century Gothic" panose="020B0502020202020204" pitchFamily="34" charset="0"/>
              </a:rPr>
              <a:t>Mock-up for architectural review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8" name="Content Placeholder 7" descr="A picture containing outdoor, stone, curb&#10;&#10;Description automatically generated">
            <a:extLst>
              <a:ext uri="{FF2B5EF4-FFF2-40B4-BE49-F238E27FC236}">
                <a16:creationId xmlns:a16="http://schemas.microsoft.com/office/drawing/2014/main" id="{BE99550D-477F-43E6-BF50-C8724BF5C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50" y="1487926"/>
            <a:ext cx="3826275" cy="5101701"/>
          </a:xfrm>
        </p:spPr>
      </p:pic>
    </p:spTree>
    <p:extLst>
      <p:ext uri="{BB962C8B-B14F-4D97-AF65-F5344CB8AC3E}">
        <p14:creationId xmlns:p14="http://schemas.microsoft.com/office/powerpoint/2010/main" val="91694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9292</TotalTime>
  <Words>159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RECENT PROGRESS – Convention Center Structural Steel nearing completion</vt:lpstr>
      <vt:lpstr>RECENT PROGRESS – Convention Center Framing &amp; Sheathing And Radiant Heat Flooring in Pre-function Area</vt:lpstr>
      <vt:lpstr>RECENT PROGRESS – NE Garage Pre-cast panel erection has begun </vt:lpstr>
      <vt:lpstr>RECENT PROGRESS – Mock-up for architectural review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Marla Flowers</cp:lastModifiedBy>
  <cp:revision>230</cp:revision>
  <cp:lastPrinted>2019-09-04T19:19:18Z</cp:lastPrinted>
  <dcterms:created xsi:type="dcterms:W3CDTF">2019-09-03T19:02:51Z</dcterms:created>
  <dcterms:modified xsi:type="dcterms:W3CDTF">2021-02-17T19:48:35Z</dcterms:modified>
</cp:coreProperties>
</file>