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8" r:id="rId3"/>
    <p:sldId id="322" r:id="rId4"/>
    <p:sldId id="333" r:id="rId5"/>
    <p:sldId id="329" r:id="rId6"/>
    <p:sldId id="338" r:id="rId7"/>
    <p:sldId id="337" r:id="rId8"/>
    <p:sldId id="309" r:id="rId9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LlHFD523R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September 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5656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remains on schedule and within budget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Restoration of HGI north lot completed by September 11, 2020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Permanent closing of 8th Street occurred on September 14, 2020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New fencing erected from HGI to Copper Bar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site demolition (East lot of HGI to Copper Bar)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HGI water meter pit switchover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Auger cast piles: Mobilization taking place 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Monday, September 21</a:t>
            </a:r>
            <a:r>
              <a:rPr lang="en-US" b="1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</a:t>
            </a:r>
            <a:endParaRPr lang="en-US" b="1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 Garage site demo and prep for Storm Trap (delivery in early October)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Restoration of HGI North Lot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close up of a street&#10;&#10;Description automatically generated">
            <a:extLst>
              <a:ext uri="{FF2B5EF4-FFF2-40B4-BE49-F238E27FC236}">
                <a16:creationId xmlns:a16="http://schemas.microsoft.com/office/drawing/2014/main" id="{DAFFE9F7-2655-4947-BCA0-549CCDC11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7" y="1867570"/>
            <a:ext cx="5136130" cy="3852098"/>
          </a:xfrm>
        </p:spPr>
      </p:pic>
      <p:pic>
        <p:nvPicPr>
          <p:cNvPr id="11" name="Picture 10" descr="An empty road with a building in the middle of the street&#10;&#10;Description automatically generated">
            <a:extLst>
              <a:ext uri="{FF2B5EF4-FFF2-40B4-BE49-F238E27FC236}">
                <a16:creationId xmlns:a16="http://schemas.microsoft.com/office/drawing/2014/main" id="{CFA0EF2E-E00F-4269-81F6-CAE042650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15" y="1867570"/>
            <a:ext cx="5136130" cy="38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traffic light hanging from the side of a road&#10;&#10;Description automatically generated">
            <a:extLst>
              <a:ext uri="{FF2B5EF4-FFF2-40B4-BE49-F238E27FC236}">
                <a16:creationId xmlns:a16="http://schemas.microsoft.com/office/drawing/2014/main" id="{67D7FE62-DEB2-4CD7-ACF1-40D1B285F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12371" r="19122" b="27447"/>
          <a:stretch/>
        </p:blipFill>
        <p:spPr>
          <a:xfrm>
            <a:off x="1843088" y="1408123"/>
            <a:ext cx="8505824" cy="51815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Closing of 8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sz="3200" dirty="0">
                <a:latin typeface="Century Gothic" panose="020B0502020202020204" pitchFamily="34" charset="0"/>
              </a:rPr>
              <a:t> Street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0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small town street&#10;&#10;Description automatically generated">
            <a:extLst>
              <a:ext uri="{FF2B5EF4-FFF2-40B4-BE49-F238E27FC236}">
                <a16:creationId xmlns:a16="http://schemas.microsoft.com/office/drawing/2014/main" id="{05523ED2-35CA-446E-AC47-0A44A86F2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3460" r="4610" b="13911"/>
          <a:stretch/>
        </p:blipFill>
        <p:spPr>
          <a:xfrm>
            <a:off x="1870256" y="1423980"/>
            <a:ext cx="8451488" cy="52418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Fencing of Conv. Center Site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1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593921"/>
            <a:ext cx="10646187" cy="46559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Turnover HGI NW Parking Lot: September 14, 2020</a:t>
            </a:r>
          </a:p>
          <a:p>
            <a:pPr lvl="0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Close 8th Street &amp; </a:t>
            </a:r>
            <a:r>
              <a:rPr lang="en-US" sz="2200" b="1" dirty="0">
                <a:latin typeface="Century Gothic" panose="020B0502020202020204" pitchFamily="34" charset="0"/>
              </a:rPr>
              <a:t>Gain Access to HGI East Lot: September 14, 2020</a:t>
            </a:r>
          </a:p>
          <a:p>
            <a:pPr lvl="0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Auger Cast Piling Work Begins: September 21, 2020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Duke Switch Over Service to HGI: September 22, 2020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Parking Garage Substantial Completion: August 9, 2021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Convention Center Substantial Completion: March 10, 2022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Century Gothic" panose="020B0502020202020204" pitchFamily="34" charset="0"/>
              <a:hlinkClick r:id="rId2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121CE1-7ACA-49C7-9913-E7B2E46DA0A1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PROJECT MILESTONES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1A13FB-848E-445D-A3AD-17A7CD1AC1E7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8DDECA-7039-4E8A-8CF3-1E91F2504513}"/>
              </a:ext>
            </a:extLst>
          </p:cNvPr>
          <p:cNvSpPr txBox="1"/>
          <p:nvPr/>
        </p:nvSpPr>
        <p:spPr>
          <a:xfrm>
            <a:off x="7442587" y="5148663"/>
            <a:ext cx="22442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43FA93-7EE2-4A08-90C7-809890F7D9DC}"/>
              </a:ext>
            </a:extLst>
          </p:cNvPr>
          <p:cNvCxnSpPr>
            <a:cxnSpLocks/>
          </p:cNvCxnSpPr>
          <p:nvPr/>
        </p:nvCxnSpPr>
        <p:spPr>
          <a:xfrm>
            <a:off x="961050" y="4384964"/>
            <a:ext cx="7721396" cy="0"/>
          </a:xfrm>
          <a:prstGeom prst="line">
            <a:avLst/>
          </a:prstGeom>
          <a:ln>
            <a:solidFill>
              <a:srgbClr val="CFDE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953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D193BC791B145B7FF9D49A0B272E7" ma:contentTypeVersion="10" ma:contentTypeDescription="Create a new document." ma:contentTypeScope="" ma:versionID="3b02127e376c33ba60cda97f52ff8f9f">
  <xsd:schema xmlns:xsd="http://www.w3.org/2001/XMLSchema" xmlns:xs="http://www.w3.org/2001/XMLSchema" xmlns:p="http://schemas.microsoft.com/office/2006/metadata/properties" xmlns:ns2="78daadd2-d691-47a0-970f-3cfbd5f1bf5b" targetNamespace="http://schemas.microsoft.com/office/2006/metadata/properties" ma:root="true" ma:fieldsID="0dcf7a2caf8eb31fbeccb0fbd0a3d06a" ns2:_="">
    <xsd:import namespace="78daadd2-d691-47a0-970f-3cfbd5f1bf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aadd2-d691-47a0-970f-3cfbd5f1b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38C27B9-97C9-4E10-B22A-2466A3ADEDA0}"/>
</file>

<file path=customXml/itemProps2.xml><?xml version="1.0" encoding="utf-8"?>
<ds:datastoreItem xmlns:ds="http://schemas.openxmlformats.org/officeDocument/2006/customXml" ds:itemID="{BA29FBFD-F92F-4489-A2D3-9909CAC96F47}"/>
</file>

<file path=customXml/itemProps3.xml><?xml version="1.0" encoding="utf-8"?>
<ds:datastoreItem xmlns:ds="http://schemas.openxmlformats.org/officeDocument/2006/customXml" ds:itemID="{A9F49432-6CED-4840-9D0F-25EE5C265474}"/>
</file>

<file path=docProps/app.xml><?xml version="1.0" encoding="utf-8"?>
<Properties xmlns="http://schemas.openxmlformats.org/officeDocument/2006/extended-properties" xmlns:vt="http://schemas.openxmlformats.org/officeDocument/2006/docPropsVTypes">
  <TotalTime>8464</TotalTime>
  <Words>190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RECENT PROGRESS – Restoration of HGI North Lot</vt:lpstr>
      <vt:lpstr>RECENT PROGRESS – Closing of 8th Street</vt:lpstr>
      <vt:lpstr>RECENT PROGRESS – Fencing of Conv. Center Site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Nicole Moyer</cp:lastModifiedBy>
  <cp:revision>175</cp:revision>
  <cp:lastPrinted>2019-09-04T19:19:18Z</cp:lastPrinted>
  <dcterms:created xsi:type="dcterms:W3CDTF">2019-09-03T19:02:51Z</dcterms:created>
  <dcterms:modified xsi:type="dcterms:W3CDTF">2020-09-15T18:35:42Z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0x010100586D193BC791B145B7FF9D49A0B272E7</vt:lpwstr>
  </property>
</Properties>
</file>