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8" r:id="rId3"/>
    <p:sldId id="322" r:id="rId4"/>
    <p:sldId id="333" r:id="rId5"/>
    <p:sldId id="329" r:id="rId6"/>
    <p:sldId id="338" r:id="rId7"/>
    <p:sldId id="339" r:id="rId8"/>
    <p:sldId id="340" r:id="rId9"/>
    <p:sldId id="337" r:id="rId10"/>
    <p:sldId id="309" r:id="rId11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October 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6164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remains on schedule and within budget</a:t>
            </a:r>
          </a:p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site demolition (East lot of HGI to Copper Bar) complete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Electrical switchover is complete (old underground network de-energized 10/12/2020)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Auger cast piles: Mobilization and test piles have begun</a:t>
            </a:r>
            <a:endParaRPr lang="en-US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NE Garage site demo and prep for Storm Trap is complete </a:t>
            </a:r>
          </a:p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NE Garage Storm Trap</a:t>
            </a:r>
            <a:endParaRPr lang="en-US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Begin Convention Center and NE Garage production auger cast piles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Site Demolition – 9/15/2020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85095-722E-4BDD-8647-19A1356F2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050" y="1787699"/>
            <a:ext cx="10515600" cy="39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Site Demolition – 9/27/2020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Content Placeholder 7" descr="A dirt road&#10;&#10;Description automatically generated">
            <a:extLst>
              <a:ext uri="{FF2B5EF4-FFF2-40B4-BE49-F238E27FC236}">
                <a16:creationId xmlns:a16="http://schemas.microsoft.com/office/drawing/2014/main" id="{7B38B864-3B43-47A7-AE55-4668DB62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2324"/>
            <a:ext cx="10515600" cy="3977940"/>
          </a:xfrm>
        </p:spPr>
      </p:pic>
    </p:spTree>
    <p:extLst>
      <p:ext uri="{BB962C8B-B14F-4D97-AF65-F5344CB8AC3E}">
        <p14:creationId xmlns:p14="http://schemas.microsoft.com/office/powerpoint/2010/main" val="316410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NE Garage </a:t>
            </a:r>
            <a:r>
              <a:rPr lang="en-US" sz="3200" dirty="0" err="1">
                <a:latin typeface="Century Gothic" panose="020B0502020202020204" pitchFamily="34" charset="0"/>
              </a:rPr>
              <a:t>StormTrap</a:t>
            </a:r>
            <a:r>
              <a:rPr lang="en-US" sz="3200" dirty="0">
                <a:latin typeface="Century Gothic" panose="020B0502020202020204" pitchFamily="34" charset="0"/>
              </a:rPr>
              <a:t> prep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5C2D0C-396D-4677-ABA3-FC6AAC63E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152" y="2074884"/>
            <a:ext cx="10656305" cy="315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16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Auger Cast Test Piles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BA7CEC9-8F02-4B9C-A079-8AF8EBC83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113" y="1329451"/>
            <a:ext cx="4028792" cy="536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49818F-8B93-4D6E-A2C2-AE2F0F8F0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241" y="1329449"/>
            <a:ext cx="4028791" cy="53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53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Auger Cast Piles – Testing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02CBA-086B-4FAA-BD7D-0F6D02292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47" y="1892174"/>
            <a:ext cx="11045328" cy="402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1"/>
            <a:ext cx="10646187" cy="46559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Auger Cast Pile Installation begins </a:t>
            </a:r>
            <a:r>
              <a:rPr lang="en-US" sz="2400" b="1" dirty="0">
                <a:latin typeface="Century Gothic" panose="020B0502020202020204" pitchFamily="34" charset="0"/>
              </a:rPr>
              <a:t>October 20, 2020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Century Gothic" panose="020B0502020202020204" pitchFamily="34" charset="0"/>
              </a:rPr>
              <a:t>StormTrap</a:t>
            </a:r>
            <a:r>
              <a:rPr lang="en-US" sz="2400" dirty="0">
                <a:latin typeface="Century Gothic" panose="020B0502020202020204" pitchFamily="34" charset="0"/>
              </a:rPr>
              <a:t> Delivery: </a:t>
            </a:r>
            <a:r>
              <a:rPr lang="en-US" sz="2400" b="1" dirty="0">
                <a:latin typeface="Century Gothic" panose="020B0502020202020204" pitchFamily="34" charset="0"/>
              </a:rPr>
              <a:t>October 20, 2020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Concrete </a:t>
            </a:r>
            <a:r>
              <a:rPr lang="en-US" sz="2400">
                <a:latin typeface="Century Gothic" panose="020B0502020202020204" pitchFamily="34" charset="0"/>
              </a:rPr>
              <a:t>Foundations begin </a:t>
            </a:r>
            <a:r>
              <a:rPr lang="en-US" sz="2400" b="1" dirty="0">
                <a:latin typeface="Century Gothic" panose="020B0502020202020204" pitchFamily="34" charset="0"/>
              </a:rPr>
              <a:t>October 26, 2020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Structural Steel Delivery: </a:t>
            </a:r>
            <a:r>
              <a:rPr lang="en-US" sz="2400" b="1" dirty="0">
                <a:latin typeface="Century Gothic" panose="020B0502020202020204" pitchFamily="34" charset="0"/>
              </a:rPr>
              <a:t>November 13, 2020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21CE1-7ACA-49C7-9913-E7B2E46DA0A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PROJECT MILESTONES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1A13FB-848E-445D-A3AD-17A7CD1AC1E7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8DDECA-7039-4E8A-8CF3-1E91F2504513}"/>
              </a:ext>
            </a:extLst>
          </p:cNvPr>
          <p:cNvSpPr txBox="1"/>
          <p:nvPr/>
        </p:nvSpPr>
        <p:spPr>
          <a:xfrm>
            <a:off x="7442587" y="5148663"/>
            <a:ext cx="22442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243FA93-7EE2-4A08-90C7-809890F7D9DC}"/>
              </a:ext>
            </a:extLst>
          </p:cNvPr>
          <p:cNvCxnSpPr>
            <a:cxnSpLocks/>
          </p:cNvCxnSpPr>
          <p:nvPr/>
        </p:nvCxnSpPr>
        <p:spPr>
          <a:xfrm>
            <a:off x="961050" y="4384964"/>
            <a:ext cx="7721396" cy="0"/>
          </a:xfrm>
          <a:prstGeom prst="line">
            <a:avLst/>
          </a:prstGeom>
          <a:ln>
            <a:solidFill>
              <a:srgbClr val="CFDE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0953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8587</TotalTime>
  <Words>156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RECENT PROGRESS – Site Demolition – 9/15/2020</vt:lpstr>
      <vt:lpstr>RECENT PROGRESS – Site Demolition – 9/27/2020</vt:lpstr>
      <vt:lpstr>RECENT PROGRESS – NE Garage StormTrap prep</vt:lpstr>
      <vt:lpstr>RECENT PROGRESS – Auger Cast Test Piles</vt:lpstr>
      <vt:lpstr>RECENT PROGRESS – Auger Cast Piles – Testing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Marla Flowers</cp:lastModifiedBy>
  <cp:revision>185</cp:revision>
  <cp:lastPrinted>2019-09-04T19:19:18Z</cp:lastPrinted>
  <dcterms:created xsi:type="dcterms:W3CDTF">2019-09-03T19:02:51Z</dcterms:created>
  <dcterms:modified xsi:type="dcterms:W3CDTF">2020-10-19T15:00:09Z</dcterms:modified>
</cp:coreProperties>
</file>