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8" r:id="rId3"/>
    <p:sldId id="322" r:id="rId4"/>
    <p:sldId id="348" r:id="rId5"/>
    <p:sldId id="340" r:id="rId6"/>
    <p:sldId id="347" r:id="rId7"/>
    <p:sldId id="353" r:id="rId8"/>
    <p:sldId id="362" r:id="rId9"/>
    <p:sldId id="349" r:id="rId10"/>
    <p:sldId id="354" r:id="rId11"/>
    <p:sldId id="355" r:id="rId12"/>
    <p:sldId id="370" r:id="rId13"/>
    <p:sldId id="374" r:id="rId14"/>
    <p:sldId id="378" r:id="rId15"/>
    <p:sldId id="375" r:id="rId16"/>
    <p:sldId id="369" r:id="rId17"/>
    <p:sldId id="371" r:id="rId18"/>
    <p:sldId id="368" r:id="rId19"/>
    <p:sldId id="372" r:id="rId20"/>
    <p:sldId id="373" r:id="rId21"/>
    <p:sldId id="376" r:id="rId22"/>
    <p:sldId id="357" r:id="rId23"/>
    <p:sldId id="309" r:id="rId24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November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Pre-function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1A1FE-632B-4C17-A0AB-32D67758D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040" y="1437771"/>
            <a:ext cx="7149919" cy="535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1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F92FE60-AA76-49A1-929D-8304254E3A2F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Lobby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350ED9-A7C1-4DA6-9E94-F3209FCFECF3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1F7F6D8-9C48-4263-B76D-366C50622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648" y="1318165"/>
            <a:ext cx="7247573" cy="54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389723-4DEE-45B4-9AA6-D2003E6AF8DA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–Kitchen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42BBC2-72DE-48EF-B03F-1F7453DE23E1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27087FB-CCF3-449C-9877-D8777583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04" y="1286003"/>
            <a:ext cx="7078792" cy="53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03A86C-A77B-4523-AD09-CE87B62530AF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 Restrooms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BB74AF-DABF-45FD-AEF9-41C2AB00C03D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9F55B4-17E4-4C09-8634-E6453B97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128" y="1352485"/>
            <a:ext cx="7201744" cy="53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90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6F6B4A-8FCF-45C0-A5E4-4D799B58D0B5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Terrazzo Flooring Installation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D7FAD-0166-4EBE-9FE3-2ACDFCF5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87106"/>
            <a:ext cx="10333616" cy="36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DFEEF-8D93-48DF-8096-D2111266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22" y="1236134"/>
            <a:ext cx="7405956" cy="55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8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EF159E-57D8-44E3-BD0C-0A97DFF16AEB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Main Entry Sliding Doors 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B61720-BA6A-4B72-B28C-A5F370052A1F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EB61505-0CBA-4C1E-9C3B-67ECA7B7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79" y="1292650"/>
            <a:ext cx="7281642" cy="54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93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521BEC-7FDF-46E4-91F3-553B94F54A6A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 Glass Canopy at South Entrance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9E2E73-8298-451D-AEF9-DB4A9E15191B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04581F-E02D-4B15-8D49-4F12FF87A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883" y="1379078"/>
            <a:ext cx="7166234" cy="5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87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E1AF7A-0E08-496C-A9E9-E1D28E988F1B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Landscaping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8A80CB-54B4-4432-A897-9FC1D871E2B9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BE3CB1-993A-4AA1-8C22-7DD2F857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41" y="1226168"/>
            <a:ext cx="7370419" cy="5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59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E12D01-8302-4538-8E95-5E42C1A4B5D3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West Elevation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1E9C25-BADC-430E-A070-37C35ED84486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33E4556-50F6-4341-B46C-1DD4B2EB1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91" y="1270516"/>
            <a:ext cx="7087617" cy="530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6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9013C3-1A91-4F64-A3C1-E64B55218F31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South Entrance Sidewalk and Paver Location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CF5092-2047-494D-86D6-4E7DFFFD9A5E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4B79EB-BD20-43C3-935D-76C61932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442" y="1299300"/>
            <a:ext cx="7031115" cy="52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3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424472"/>
            <a:ext cx="11030343" cy="540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$27,075,034 </a:t>
            </a: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(as of November 17, 2021)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Changes from previous GMP: CO NO. 13; $78,175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Original substantial completion date is April 27, 2022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Anticipated new substantial completion date is March 1, 2022.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Design: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No plans received to date on museum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133EAA-5078-4B7E-9E7D-B89EF3D1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03" y="978228"/>
            <a:ext cx="10333616" cy="365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E56A7D-4976-46CD-9A5F-DC682A00E715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5</a:t>
            </a:r>
            <a:r>
              <a:rPr lang="en-US" sz="1800" baseline="30000" dirty="0">
                <a:latin typeface="Century Gothic" panose="020B0502020202020204" pitchFamily="34" charset="0"/>
              </a:rPr>
              <a:t>th</a:t>
            </a:r>
            <a:r>
              <a:rPr lang="en-US" sz="1800" dirty="0">
                <a:latin typeface="Century Gothic" panose="020B0502020202020204" pitchFamily="34" charset="0"/>
              </a:rPr>
              <a:t> Floor Traffic Coating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22EC7-5344-44F9-8A9E-831720D06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52" y="1119792"/>
            <a:ext cx="7662295" cy="573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19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HGI Connector EIFS Installation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A67DE1-CB38-4CB9-BA96-B7353FE6E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870" y="1290967"/>
            <a:ext cx="7235301" cy="541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38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008447"/>
            <a:ext cx="10970003" cy="5914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Restroom ceramic tile and floor tile complete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Kitchen flooring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Ceiling grid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Wood paneling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Fabric panels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Terrazzo flooring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Toilet partitions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Plumbing fixtures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Lighting fixtures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Sliding entrance doors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Glass canopy</a:t>
            </a:r>
          </a:p>
          <a:p>
            <a:pPr marL="685800" marR="0" lvl="1" indent="-228600" algn="l" defTabSz="914400" rtl="0" eaLnBrk="1" fontAlgn="auto" latinLnBrk="0" hangingPunct="1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0777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evenim MT" panose="02010502060101010101" pitchFamily="2" charset="-79"/>
              </a:rPr>
              <a:t>Parking Garage </a:t>
            </a:r>
            <a:endParaRPr lang="en-US" sz="1500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Light fixture installation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Traffic coating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Painting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Elevator installation nearing completion</a:t>
            </a:r>
          </a:p>
        </p:txBody>
      </p:sp>
    </p:spTree>
    <p:extLst>
      <p:ext uri="{BB962C8B-B14F-4D97-AF65-F5344CB8AC3E}">
        <p14:creationId xmlns:p14="http://schemas.microsoft.com/office/powerpoint/2010/main" val="150153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6254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60777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Operable partitions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Interior glass and glazing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Complete terrazzo flooring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Decorative handrail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Carpet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Complete wood paneling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Countertops and vanities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lot asphalt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Kitchen equipment installation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Toilet accessories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Limestone for signs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Connector weather tight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Substantial completion of garage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41614" y="1416369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03870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– November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DF495-91DA-474C-AE1A-0495962B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60" y="1545963"/>
            <a:ext cx="7258077" cy="51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3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South Elevation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E0451-A450-4EAD-84C6-33090F091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748" y="1322360"/>
            <a:ext cx="7117833" cy="53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Main entrance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9C1AEB-199C-4835-AFDD-C9BA7830D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003" y="1287265"/>
            <a:ext cx="7193993" cy="53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1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874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East Elevation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5F883-7A65-4836-8DCE-16104A7A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992" y="1312595"/>
            <a:ext cx="7112493" cy="53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Ballroom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A577E-88EC-4855-9CC6-50A2BD1F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63" y="1272706"/>
            <a:ext cx="7308274" cy="547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41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30506</TotalTime>
  <Words>273</Words>
  <Application>Microsoft Office PowerPoint</Application>
  <PresentationFormat>Widescreen</PresentationFormat>
  <Paragraphs>67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RECENT PROGRESS – Convention Center – November 2021</vt:lpstr>
      <vt:lpstr>RECENT PROGRESS – South Elevation</vt:lpstr>
      <vt:lpstr>RECENT PROGRESS – Main entrance </vt:lpstr>
      <vt:lpstr>RECENT PROGRESS – East Elevation</vt:lpstr>
      <vt:lpstr>RECENT PROGRESS – Ballroom </vt:lpstr>
      <vt:lpstr>RECENT PROGRESS – Pre-function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PROGRESS – HGI Connector EIFS Installation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Tyler Evans</cp:lastModifiedBy>
  <cp:revision>347</cp:revision>
  <cp:lastPrinted>2021-05-18T12:44:58Z</cp:lastPrinted>
  <dcterms:created xsi:type="dcterms:W3CDTF">2019-09-03T19:02:51Z</dcterms:created>
  <dcterms:modified xsi:type="dcterms:W3CDTF">2021-11-17T20:29:39Z</dcterms:modified>
</cp:coreProperties>
</file>